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2" r:id="rId4"/>
    <p:sldId id="263" r:id="rId5"/>
    <p:sldId id="264" r:id="rId6"/>
    <p:sldId id="258" r:id="rId7"/>
    <p:sldId id="259" r:id="rId8"/>
    <p:sldId id="260" r:id="rId9"/>
    <p:sldId id="261"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78EBC4B-DF81-481C-8426-DB53317E9E40}"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AU"/>
        </a:p>
      </dgm:t>
    </dgm:pt>
    <dgm:pt modelId="{4ADB63D6-5115-40BD-BF56-42AFC0C72864}">
      <dgm:prSet phldrT="[Text]"/>
      <dgm:spPr/>
      <dgm:t>
        <a:bodyPr/>
        <a:lstStyle/>
        <a:p>
          <a:r>
            <a:rPr lang="en-AU" dirty="0" smtClean="0"/>
            <a:t>CEO</a:t>
          </a:r>
          <a:endParaRPr lang="en-AU" dirty="0"/>
        </a:p>
      </dgm:t>
    </dgm:pt>
    <dgm:pt modelId="{09515719-52A5-4FB2-AAE6-1F1C232548DC}" type="parTrans" cxnId="{980C2C4D-31D2-47B6-AEE9-521FC9C8DABD}">
      <dgm:prSet/>
      <dgm:spPr/>
      <dgm:t>
        <a:bodyPr/>
        <a:lstStyle/>
        <a:p>
          <a:endParaRPr lang="en-AU"/>
        </a:p>
      </dgm:t>
    </dgm:pt>
    <dgm:pt modelId="{5E2ADE48-2A48-46AB-8DCA-1107714E0CFA}" type="sibTrans" cxnId="{980C2C4D-31D2-47B6-AEE9-521FC9C8DABD}">
      <dgm:prSet/>
      <dgm:spPr/>
      <dgm:t>
        <a:bodyPr/>
        <a:lstStyle/>
        <a:p>
          <a:endParaRPr lang="en-AU"/>
        </a:p>
      </dgm:t>
    </dgm:pt>
    <dgm:pt modelId="{FE167370-27E0-4B61-8B8E-4E202985CC56}">
      <dgm:prSet phldrT="[Text]"/>
      <dgm:spPr/>
      <dgm:t>
        <a:bodyPr/>
        <a:lstStyle/>
        <a:p>
          <a:r>
            <a:rPr lang="en-AU" dirty="0" smtClean="0"/>
            <a:t>Sporting Dept head</a:t>
          </a:r>
          <a:endParaRPr lang="en-AU" dirty="0"/>
        </a:p>
      </dgm:t>
    </dgm:pt>
    <dgm:pt modelId="{DABB55BD-A7D7-47A9-BB00-CB2C261546CE}" type="parTrans" cxnId="{4B35EFA6-914D-47DA-9C55-3D5FAAF7C5F8}">
      <dgm:prSet/>
      <dgm:spPr/>
      <dgm:t>
        <a:bodyPr/>
        <a:lstStyle/>
        <a:p>
          <a:endParaRPr lang="en-AU"/>
        </a:p>
      </dgm:t>
    </dgm:pt>
    <dgm:pt modelId="{06F04776-967C-4C6B-8943-9C07BCF5B27D}" type="sibTrans" cxnId="{4B35EFA6-914D-47DA-9C55-3D5FAAF7C5F8}">
      <dgm:prSet/>
      <dgm:spPr/>
      <dgm:t>
        <a:bodyPr/>
        <a:lstStyle/>
        <a:p>
          <a:endParaRPr lang="en-AU"/>
        </a:p>
      </dgm:t>
    </dgm:pt>
    <dgm:pt modelId="{EEB0F410-B334-4F05-AB97-D0810E0D025F}">
      <dgm:prSet phldrT="[Text]"/>
      <dgm:spPr/>
      <dgm:t>
        <a:bodyPr/>
        <a:lstStyle/>
        <a:p>
          <a:r>
            <a:rPr lang="en-AU" dirty="0" smtClean="0"/>
            <a:t>Head Coach</a:t>
          </a:r>
          <a:endParaRPr lang="en-AU" dirty="0"/>
        </a:p>
      </dgm:t>
    </dgm:pt>
    <dgm:pt modelId="{F59270B8-8B8F-4CFE-8BDB-BD40E8B090B8}" type="parTrans" cxnId="{BC63B1DE-FD99-4C12-A118-909AD5F2ACEE}">
      <dgm:prSet/>
      <dgm:spPr/>
      <dgm:t>
        <a:bodyPr/>
        <a:lstStyle/>
        <a:p>
          <a:endParaRPr lang="en-AU"/>
        </a:p>
      </dgm:t>
    </dgm:pt>
    <dgm:pt modelId="{3513C4F9-C062-4DCE-B8DB-183A7C8C0939}" type="sibTrans" cxnId="{BC63B1DE-FD99-4C12-A118-909AD5F2ACEE}">
      <dgm:prSet/>
      <dgm:spPr/>
      <dgm:t>
        <a:bodyPr/>
        <a:lstStyle/>
        <a:p>
          <a:endParaRPr lang="en-AU"/>
        </a:p>
      </dgm:t>
    </dgm:pt>
    <dgm:pt modelId="{8E6D393F-47B7-4B22-A4EE-4F248153950D}">
      <dgm:prSet phldrT="[Text]"/>
      <dgm:spPr/>
      <dgm:t>
        <a:bodyPr/>
        <a:lstStyle/>
        <a:p>
          <a:r>
            <a:rPr lang="en-AU" dirty="0" smtClean="0"/>
            <a:t>Medical Staff</a:t>
          </a:r>
          <a:endParaRPr lang="en-AU" dirty="0"/>
        </a:p>
      </dgm:t>
    </dgm:pt>
    <dgm:pt modelId="{2AA888B1-1DB9-4CE2-B7CD-A9F8B2F5617F}" type="parTrans" cxnId="{1F5F9EC8-A778-4A1D-8E29-F4D50B03B352}">
      <dgm:prSet/>
      <dgm:spPr/>
      <dgm:t>
        <a:bodyPr/>
        <a:lstStyle/>
        <a:p>
          <a:endParaRPr lang="en-AU"/>
        </a:p>
      </dgm:t>
    </dgm:pt>
    <dgm:pt modelId="{0E3FC3E0-6F9B-4703-A986-DB0114275C3D}" type="sibTrans" cxnId="{1F5F9EC8-A778-4A1D-8E29-F4D50B03B352}">
      <dgm:prSet/>
      <dgm:spPr/>
      <dgm:t>
        <a:bodyPr/>
        <a:lstStyle/>
        <a:p>
          <a:endParaRPr lang="en-AU"/>
        </a:p>
      </dgm:t>
    </dgm:pt>
    <dgm:pt modelId="{6BD8AAC2-50A1-4106-8C82-40EBFCB40696}">
      <dgm:prSet phldrT="[Text]"/>
      <dgm:spPr/>
      <dgm:t>
        <a:bodyPr/>
        <a:lstStyle/>
        <a:p>
          <a:r>
            <a:rPr lang="en-AU" dirty="0" smtClean="0"/>
            <a:t>Media, Finance &amp; Commercial head</a:t>
          </a:r>
          <a:endParaRPr lang="en-AU" dirty="0"/>
        </a:p>
      </dgm:t>
    </dgm:pt>
    <dgm:pt modelId="{6E85CE22-C0A6-4DD5-9959-C3E709D7C2F8}" type="parTrans" cxnId="{6E285D7B-662C-4895-912F-93E7D6DF8CF4}">
      <dgm:prSet/>
      <dgm:spPr/>
      <dgm:t>
        <a:bodyPr/>
        <a:lstStyle/>
        <a:p>
          <a:endParaRPr lang="en-AU"/>
        </a:p>
      </dgm:t>
    </dgm:pt>
    <dgm:pt modelId="{9F11A35E-D871-4E10-A898-5F98E01F8951}" type="sibTrans" cxnId="{6E285D7B-662C-4895-912F-93E7D6DF8CF4}">
      <dgm:prSet/>
      <dgm:spPr/>
      <dgm:t>
        <a:bodyPr/>
        <a:lstStyle/>
        <a:p>
          <a:endParaRPr lang="en-AU"/>
        </a:p>
      </dgm:t>
    </dgm:pt>
    <dgm:pt modelId="{2707D24F-66B0-410D-8209-03FEE5648F29}">
      <dgm:prSet phldrT="[Text]"/>
      <dgm:spPr/>
      <dgm:t>
        <a:bodyPr/>
        <a:lstStyle/>
        <a:p>
          <a:r>
            <a:rPr lang="en-AU" dirty="0" smtClean="0"/>
            <a:t>Media/website managers</a:t>
          </a:r>
          <a:endParaRPr lang="en-AU" dirty="0"/>
        </a:p>
      </dgm:t>
    </dgm:pt>
    <dgm:pt modelId="{BAECF919-B7DB-435E-B7C9-B62C50FE19F7}" type="parTrans" cxnId="{A98EDB7F-C7AB-447D-8C15-66949B3E249C}">
      <dgm:prSet/>
      <dgm:spPr/>
      <dgm:t>
        <a:bodyPr/>
        <a:lstStyle/>
        <a:p>
          <a:endParaRPr lang="en-AU"/>
        </a:p>
      </dgm:t>
    </dgm:pt>
    <dgm:pt modelId="{DAAEE13C-BA16-475D-985A-F10D59DFE9FC}" type="sibTrans" cxnId="{A98EDB7F-C7AB-447D-8C15-66949B3E249C}">
      <dgm:prSet/>
      <dgm:spPr/>
      <dgm:t>
        <a:bodyPr/>
        <a:lstStyle/>
        <a:p>
          <a:endParaRPr lang="en-AU"/>
        </a:p>
      </dgm:t>
    </dgm:pt>
    <dgm:pt modelId="{7D9E3A62-AF8B-4499-AAB1-238CD517BAFC}" type="pres">
      <dgm:prSet presAssocID="{E78EBC4B-DF81-481C-8426-DB53317E9E40}" presName="hierChild1" presStyleCnt="0">
        <dgm:presLayoutVars>
          <dgm:chPref val="1"/>
          <dgm:dir/>
          <dgm:animOne val="branch"/>
          <dgm:animLvl val="lvl"/>
          <dgm:resizeHandles/>
        </dgm:presLayoutVars>
      </dgm:prSet>
      <dgm:spPr/>
      <dgm:t>
        <a:bodyPr/>
        <a:lstStyle/>
        <a:p>
          <a:endParaRPr lang="en-AU"/>
        </a:p>
      </dgm:t>
    </dgm:pt>
    <dgm:pt modelId="{009DD7C3-A6AB-4AD0-8CDF-2B9DC070B536}" type="pres">
      <dgm:prSet presAssocID="{4ADB63D6-5115-40BD-BF56-42AFC0C72864}" presName="hierRoot1" presStyleCnt="0"/>
      <dgm:spPr/>
    </dgm:pt>
    <dgm:pt modelId="{03F39163-734B-4EB8-95D3-6CCDAFC16899}" type="pres">
      <dgm:prSet presAssocID="{4ADB63D6-5115-40BD-BF56-42AFC0C72864}" presName="composite" presStyleCnt="0"/>
      <dgm:spPr/>
    </dgm:pt>
    <dgm:pt modelId="{974A948A-0858-406A-BD18-B8356BFC51E0}" type="pres">
      <dgm:prSet presAssocID="{4ADB63D6-5115-40BD-BF56-42AFC0C72864}" presName="background" presStyleLbl="node0" presStyleIdx="0" presStyleCnt="1"/>
      <dgm:spPr/>
    </dgm:pt>
    <dgm:pt modelId="{646079CB-9E12-4722-BA7B-ECF48EE38B65}" type="pres">
      <dgm:prSet presAssocID="{4ADB63D6-5115-40BD-BF56-42AFC0C72864}" presName="text" presStyleLbl="fgAcc0" presStyleIdx="0" presStyleCnt="1">
        <dgm:presLayoutVars>
          <dgm:chPref val="3"/>
        </dgm:presLayoutVars>
      </dgm:prSet>
      <dgm:spPr/>
      <dgm:t>
        <a:bodyPr/>
        <a:lstStyle/>
        <a:p>
          <a:endParaRPr lang="en-AU"/>
        </a:p>
      </dgm:t>
    </dgm:pt>
    <dgm:pt modelId="{BFEEF20B-78CC-4FC0-A507-36B0F957EBB0}" type="pres">
      <dgm:prSet presAssocID="{4ADB63D6-5115-40BD-BF56-42AFC0C72864}" presName="hierChild2" presStyleCnt="0"/>
      <dgm:spPr/>
    </dgm:pt>
    <dgm:pt modelId="{D724E2BB-D76F-4AF9-9613-B7ED4701D200}" type="pres">
      <dgm:prSet presAssocID="{DABB55BD-A7D7-47A9-BB00-CB2C261546CE}" presName="Name10" presStyleLbl="parChTrans1D2" presStyleIdx="0" presStyleCnt="2"/>
      <dgm:spPr/>
      <dgm:t>
        <a:bodyPr/>
        <a:lstStyle/>
        <a:p>
          <a:endParaRPr lang="en-AU"/>
        </a:p>
      </dgm:t>
    </dgm:pt>
    <dgm:pt modelId="{7F9ACF73-40E1-4E91-8A45-97A0E21F5E20}" type="pres">
      <dgm:prSet presAssocID="{FE167370-27E0-4B61-8B8E-4E202985CC56}" presName="hierRoot2" presStyleCnt="0"/>
      <dgm:spPr/>
    </dgm:pt>
    <dgm:pt modelId="{04DA4FBC-80E6-4547-9915-8D8A9B4D537E}" type="pres">
      <dgm:prSet presAssocID="{FE167370-27E0-4B61-8B8E-4E202985CC56}" presName="composite2" presStyleCnt="0"/>
      <dgm:spPr/>
    </dgm:pt>
    <dgm:pt modelId="{FAF7AFE4-5665-461C-AA99-E1519A60C838}" type="pres">
      <dgm:prSet presAssocID="{FE167370-27E0-4B61-8B8E-4E202985CC56}" presName="background2" presStyleLbl="node2" presStyleIdx="0" presStyleCnt="2"/>
      <dgm:spPr/>
    </dgm:pt>
    <dgm:pt modelId="{B57C251E-04E2-40B7-978D-6E39260FED10}" type="pres">
      <dgm:prSet presAssocID="{FE167370-27E0-4B61-8B8E-4E202985CC56}" presName="text2" presStyleLbl="fgAcc2" presStyleIdx="0" presStyleCnt="2">
        <dgm:presLayoutVars>
          <dgm:chPref val="3"/>
        </dgm:presLayoutVars>
      </dgm:prSet>
      <dgm:spPr/>
      <dgm:t>
        <a:bodyPr/>
        <a:lstStyle/>
        <a:p>
          <a:endParaRPr lang="en-AU"/>
        </a:p>
      </dgm:t>
    </dgm:pt>
    <dgm:pt modelId="{4536195B-8835-40E0-83EC-D691D7D47F0D}" type="pres">
      <dgm:prSet presAssocID="{FE167370-27E0-4B61-8B8E-4E202985CC56}" presName="hierChild3" presStyleCnt="0"/>
      <dgm:spPr/>
    </dgm:pt>
    <dgm:pt modelId="{7C33CB72-D047-49B4-92DA-2B84250BD3D9}" type="pres">
      <dgm:prSet presAssocID="{F59270B8-8B8F-4CFE-8BDB-BD40E8B090B8}" presName="Name17" presStyleLbl="parChTrans1D3" presStyleIdx="0" presStyleCnt="3"/>
      <dgm:spPr/>
      <dgm:t>
        <a:bodyPr/>
        <a:lstStyle/>
        <a:p>
          <a:endParaRPr lang="en-AU"/>
        </a:p>
      </dgm:t>
    </dgm:pt>
    <dgm:pt modelId="{C969B38B-8CE9-4E2A-B783-971244FE97FE}" type="pres">
      <dgm:prSet presAssocID="{EEB0F410-B334-4F05-AB97-D0810E0D025F}" presName="hierRoot3" presStyleCnt="0"/>
      <dgm:spPr/>
    </dgm:pt>
    <dgm:pt modelId="{DAFB8A32-8706-4165-9EA3-CC82A311EB82}" type="pres">
      <dgm:prSet presAssocID="{EEB0F410-B334-4F05-AB97-D0810E0D025F}" presName="composite3" presStyleCnt="0"/>
      <dgm:spPr/>
    </dgm:pt>
    <dgm:pt modelId="{22BACCDB-CA94-4A1B-9B57-7C69BBE6B734}" type="pres">
      <dgm:prSet presAssocID="{EEB0F410-B334-4F05-AB97-D0810E0D025F}" presName="background3" presStyleLbl="node3" presStyleIdx="0" presStyleCnt="3"/>
      <dgm:spPr/>
    </dgm:pt>
    <dgm:pt modelId="{5300EEF0-AF1D-4BE7-8BB0-CFE8EDCB4564}" type="pres">
      <dgm:prSet presAssocID="{EEB0F410-B334-4F05-AB97-D0810E0D025F}" presName="text3" presStyleLbl="fgAcc3" presStyleIdx="0" presStyleCnt="3">
        <dgm:presLayoutVars>
          <dgm:chPref val="3"/>
        </dgm:presLayoutVars>
      </dgm:prSet>
      <dgm:spPr/>
      <dgm:t>
        <a:bodyPr/>
        <a:lstStyle/>
        <a:p>
          <a:endParaRPr lang="en-AU"/>
        </a:p>
      </dgm:t>
    </dgm:pt>
    <dgm:pt modelId="{79100A98-48CB-45F2-8379-05D337C16EBE}" type="pres">
      <dgm:prSet presAssocID="{EEB0F410-B334-4F05-AB97-D0810E0D025F}" presName="hierChild4" presStyleCnt="0"/>
      <dgm:spPr/>
    </dgm:pt>
    <dgm:pt modelId="{14D32C08-2338-4B8F-BD37-756AB781200F}" type="pres">
      <dgm:prSet presAssocID="{2AA888B1-1DB9-4CE2-B7CD-A9F8B2F5617F}" presName="Name17" presStyleLbl="parChTrans1D3" presStyleIdx="1" presStyleCnt="3"/>
      <dgm:spPr/>
      <dgm:t>
        <a:bodyPr/>
        <a:lstStyle/>
        <a:p>
          <a:endParaRPr lang="en-AU"/>
        </a:p>
      </dgm:t>
    </dgm:pt>
    <dgm:pt modelId="{7C20FF4F-BA28-4693-87FA-FD2F892EF476}" type="pres">
      <dgm:prSet presAssocID="{8E6D393F-47B7-4B22-A4EE-4F248153950D}" presName="hierRoot3" presStyleCnt="0"/>
      <dgm:spPr/>
    </dgm:pt>
    <dgm:pt modelId="{5EDF5594-78CB-4547-96DF-F071538AB368}" type="pres">
      <dgm:prSet presAssocID="{8E6D393F-47B7-4B22-A4EE-4F248153950D}" presName="composite3" presStyleCnt="0"/>
      <dgm:spPr/>
    </dgm:pt>
    <dgm:pt modelId="{E329B884-8190-497B-8D24-2A8E6859799E}" type="pres">
      <dgm:prSet presAssocID="{8E6D393F-47B7-4B22-A4EE-4F248153950D}" presName="background3" presStyleLbl="node3" presStyleIdx="1" presStyleCnt="3"/>
      <dgm:spPr/>
    </dgm:pt>
    <dgm:pt modelId="{FAF13963-BA3F-43F5-ACC0-6DFCCE9F74D8}" type="pres">
      <dgm:prSet presAssocID="{8E6D393F-47B7-4B22-A4EE-4F248153950D}" presName="text3" presStyleLbl="fgAcc3" presStyleIdx="1" presStyleCnt="3">
        <dgm:presLayoutVars>
          <dgm:chPref val="3"/>
        </dgm:presLayoutVars>
      </dgm:prSet>
      <dgm:spPr/>
      <dgm:t>
        <a:bodyPr/>
        <a:lstStyle/>
        <a:p>
          <a:endParaRPr lang="en-AU"/>
        </a:p>
      </dgm:t>
    </dgm:pt>
    <dgm:pt modelId="{7BF6A4C7-3076-42CA-87E6-280F3002D83E}" type="pres">
      <dgm:prSet presAssocID="{8E6D393F-47B7-4B22-A4EE-4F248153950D}" presName="hierChild4" presStyleCnt="0"/>
      <dgm:spPr/>
    </dgm:pt>
    <dgm:pt modelId="{94D9ECD9-E4AE-4F45-B53C-FA35AA6D1497}" type="pres">
      <dgm:prSet presAssocID="{6E85CE22-C0A6-4DD5-9959-C3E709D7C2F8}" presName="Name10" presStyleLbl="parChTrans1D2" presStyleIdx="1" presStyleCnt="2"/>
      <dgm:spPr/>
      <dgm:t>
        <a:bodyPr/>
        <a:lstStyle/>
        <a:p>
          <a:endParaRPr lang="en-AU"/>
        </a:p>
      </dgm:t>
    </dgm:pt>
    <dgm:pt modelId="{086C69FB-6D1A-43AA-A1F8-7868CB0746D3}" type="pres">
      <dgm:prSet presAssocID="{6BD8AAC2-50A1-4106-8C82-40EBFCB40696}" presName="hierRoot2" presStyleCnt="0"/>
      <dgm:spPr/>
    </dgm:pt>
    <dgm:pt modelId="{2F9077BE-A62B-4968-873D-F8489447B599}" type="pres">
      <dgm:prSet presAssocID="{6BD8AAC2-50A1-4106-8C82-40EBFCB40696}" presName="composite2" presStyleCnt="0"/>
      <dgm:spPr/>
    </dgm:pt>
    <dgm:pt modelId="{97CEE69D-91D7-4555-ABAC-04F002C6271D}" type="pres">
      <dgm:prSet presAssocID="{6BD8AAC2-50A1-4106-8C82-40EBFCB40696}" presName="background2" presStyleLbl="node2" presStyleIdx="1" presStyleCnt="2"/>
      <dgm:spPr/>
    </dgm:pt>
    <dgm:pt modelId="{7EA9E8F4-FB1F-463D-B368-E348DADD0D90}" type="pres">
      <dgm:prSet presAssocID="{6BD8AAC2-50A1-4106-8C82-40EBFCB40696}" presName="text2" presStyleLbl="fgAcc2" presStyleIdx="1" presStyleCnt="2">
        <dgm:presLayoutVars>
          <dgm:chPref val="3"/>
        </dgm:presLayoutVars>
      </dgm:prSet>
      <dgm:spPr/>
      <dgm:t>
        <a:bodyPr/>
        <a:lstStyle/>
        <a:p>
          <a:endParaRPr lang="en-AU"/>
        </a:p>
      </dgm:t>
    </dgm:pt>
    <dgm:pt modelId="{34329EA1-BDAC-4653-ADDA-F9A2682EC582}" type="pres">
      <dgm:prSet presAssocID="{6BD8AAC2-50A1-4106-8C82-40EBFCB40696}" presName="hierChild3" presStyleCnt="0"/>
      <dgm:spPr/>
    </dgm:pt>
    <dgm:pt modelId="{C32596F5-F3B0-497C-A93F-F7649621E3B0}" type="pres">
      <dgm:prSet presAssocID="{BAECF919-B7DB-435E-B7C9-B62C50FE19F7}" presName="Name17" presStyleLbl="parChTrans1D3" presStyleIdx="2" presStyleCnt="3"/>
      <dgm:spPr/>
      <dgm:t>
        <a:bodyPr/>
        <a:lstStyle/>
        <a:p>
          <a:endParaRPr lang="en-AU"/>
        </a:p>
      </dgm:t>
    </dgm:pt>
    <dgm:pt modelId="{A6A7A356-6A7E-4F55-9731-C889C6F1AFFB}" type="pres">
      <dgm:prSet presAssocID="{2707D24F-66B0-410D-8209-03FEE5648F29}" presName="hierRoot3" presStyleCnt="0"/>
      <dgm:spPr/>
    </dgm:pt>
    <dgm:pt modelId="{8B7F3910-0DE0-41A8-AC8D-C82B9A0F9F57}" type="pres">
      <dgm:prSet presAssocID="{2707D24F-66B0-410D-8209-03FEE5648F29}" presName="composite3" presStyleCnt="0"/>
      <dgm:spPr/>
    </dgm:pt>
    <dgm:pt modelId="{E3B646AB-CF85-4BB4-9F76-C9B2AB85D2A1}" type="pres">
      <dgm:prSet presAssocID="{2707D24F-66B0-410D-8209-03FEE5648F29}" presName="background3" presStyleLbl="node3" presStyleIdx="2" presStyleCnt="3"/>
      <dgm:spPr/>
    </dgm:pt>
    <dgm:pt modelId="{C3B6D135-07A6-453A-BD62-E1F4686B668A}" type="pres">
      <dgm:prSet presAssocID="{2707D24F-66B0-410D-8209-03FEE5648F29}" presName="text3" presStyleLbl="fgAcc3" presStyleIdx="2" presStyleCnt="3">
        <dgm:presLayoutVars>
          <dgm:chPref val="3"/>
        </dgm:presLayoutVars>
      </dgm:prSet>
      <dgm:spPr/>
      <dgm:t>
        <a:bodyPr/>
        <a:lstStyle/>
        <a:p>
          <a:endParaRPr lang="en-AU"/>
        </a:p>
      </dgm:t>
    </dgm:pt>
    <dgm:pt modelId="{1A33DEB1-7E5D-4BA6-93FB-5A6CE51D8CCB}" type="pres">
      <dgm:prSet presAssocID="{2707D24F-66B0-410D-8209-03FEE5648F29}" presName="hierChild4" presStyleCnt="0"/>
      <dgm:spPr/>
    </dgm:pt>
  </dgm:ptLst>
  <dgm:cxnLst>
    <dgm:cxn modelId="{C01A5282-B551-4B3C-89A4-756928CD7B5D}" type="presOf" srcId="{E78EBC4B-DF81-481C-8426-DB53317E9E40}" destId="{7D9E3A62-AF8B-4499-AAB1-238CD517BAFC}" srcOrd="0" destOrd="0" presId="urn:microsoft.com/office/officeart/2005/8/layout/hierarchy1"/>
    <dgm:cxn modelId="{1F5F9EC8-A778-4A1D-8E29-F4D50B03B352}" srcId="{FE167370-27E0-4B61-8B8E-4E202985CC56}" destId="{8E6D393F-47B7-4B22-A4EE-4F248153950D}" srcOrd="1" destOrd="0" parTransId="{2AA888B1-1DB9-4CE2-B7CD-A9F8B2F5617F}" sibTransId="{0E3FC3E0-6F9B-4703-A986-DB0114275C3D}"/>
    <dgm:cxn modelId="{6E285D7B-662C-4895-912F-93E7D6DF8CF4}" srcId="{4ADB63D6-5115-40BD-BF56-42AFC0C72864}" destId="{6BD8AAC2-50A1-4106-8C82-40EBFCB40696}" srcOrd="1" destOrd="0" parTransId="{6E85CE22-C0A6-4DD5-9959-C3E709D7C2F8}" sibTransId="{9F11A35E-D871-4E10-A898-5F98E01F8951}"/>
    <dgm:cxn modelId="{A98EDB7F-C7AB-447D-8C15-66949B3E249C}" srcId="{6BD8AAC2-50A1-4106-8C82-40EBFCB40696}" destId="{2707D24F-66B0-410D-8209-03FEE5648F29}" srcOrd="0" destOrd="0" parTransId="{BAECF919-B7DB-435E-B7C9-B62C50FE19F7}" sibTransId="{DAAEE13C-BA16-475D-985A-F10D59DFE9FC}"/>
    <dgm:cxn modelId="{486AF84E-0940-4A5D-BF39-19E21E7DCBC6}" type="presOf" srcId="{2707D24F-66B0-410D-8209-03FEE5648F29}" destId="{C3B6D135-07A6-453A-BD62-E1F4686B668A}" srcOrd="0" destOrd="0" presId="urn:microsoft.com/office/officeart/2005/8/layout/hierarchy1"/>
    <dgm:cxn modelId="{659E6A91-0455-4816-9884-AADD9DA2BB6B}" type="presOf" srcId="{2AA888B1-1DB9-4CE2-B7CD-A9F8B2F5617F}" destId="{14D32C08-2338-4B8F-BD37-756AB781200F}" srcOrd="0" destOrd="0" presId="urn:microsoft.com/office/officeart/2005/8/layout/hierarchy1"/>
    <dgm:cxn modelId="{980C2C4D-31D2-47B6-AEE9-521FC9C8DABD}" srcId="{E78EBC4B-DF81-481C-8426-DB53317E9E40}" destId="{4ADB63D6-5115-40BD-BF56-42AFC0C72864}" srcOrd="0" destOrd="0" parTransId="{09515719-52A5-4FB2-AAE6-1F1C232548DC}" sibTransId="{5E2ADE48-2A48-46AB-8DCA-1107714E0CFA}"/>
    <dgm:cxn modelId="{BC63B1DE-FD99-4C12-A118-909AD5F2ACEE}" srcId="{FE167370-27E0-4B61-8B8E-4E202985CC56}" destId="{EEB0F410-B334-4F05-AB97-D0810E0D025F}" srcOrd="0" destOrd="0" parTransId="{F59270B8-8B8F-4CFE-8BDB-BD40E8B090B8}" sibTransId="{3513C4F9-C062-4DCE-B8DB-183A7C8C0939}"/>
    <dgm:cxn modelId="{4B35EFA6-914D-47DA-9C55-3D5FAAF7C5F8}" srcId="{4ADB63D6-5115-40BD-BF56-42AFC0C72864}" destId="{FE167370-27E0-4B61-8B8E-4E202985CC56}" srcOrd="0" destOrd="0" parTransId="{DABB55BD-A7D7-47A9-BB00-CB2C261546CE}" sibTransId="{06F04776-967C-4C6B-8943-9C07BCF5B27D}"/>
    <dgm:cxn modelId="{7616BD23-8F8B-4657-BE5D-03AD32CB02D2}" type="presOf" srcId="{FE167370-27E0-4B61-8B8E-4E202985CC56}" destId="{B57C251E-04E2-40B7-978D-6E39260FED10}" srcOrd="0" destOrd="0" presId="urn:microsoft.com/office/officeart/2005/8/layout/hierarchy1"/>
    <dgm:cxn modelId="{C3835B2E-8C7D-4D89-926D-4252603666A9}" type="presOf" srcId="{DABB55BD-A7D7-47A9-BB00-CB2C261546CE}" destId="{D724E2BB-D76F-4AF9-9613-B7ED4701D200}" srcOrd="0" destOrd="0" presId="urn:microsoft.com/office/officeart/2005/8/layout/hierarchy1"/>
    <dgm:cxn modelId="{367971A0-EA0D-4D24-BD44-3EAEA77076C9}" type="presOf" srcId="{4ADB63D6-5115-40BD-BF56-42AFC0C72864}" destId="{646079CB-9E12-4722-BA7B-ECF48EE38B65}" srcOrd="0" destOrd="0" presId="urn:microsoft.com/office/officeart/2005/8/layout/hierarchy1"/>
    <dgm:cxn modelId="{CEE67CFF-0A41-429F-927F-34978CA77C32}" type="presOf" srcId="{BAECF919-B7DB-435E-B7C9-B62C50FE19F7}" destId="{C32596F5-F3B0-497C-A93F-F7649621E3B0}" srcOrd="0" destOrd="0" presId="urn:microsoft.com/office/officeart/2005/8/layout/hierarchy1"/>
    <dgm:cxn modelId="{388CFC1F-9BEE-4469-9D01-A732BE4406A1}" type="presOf" srcId="{8E6D393F-47B7-4B22-A4EE-4F248153950D}" destId="{FAF13963-BA3F-43F5-ACC0-6DFCCE9F74D8}" srcOrd="0" destOrd="0" presId="urn:microsoft.com/office/officeart/2005/8/layout/hierarchy1"/>
    <dgm:cxn modelId="{7630C103-0A4B-4139-BBB4-4C66D69E047A}" type="presOf" srcId="{EEB0F410-B334-4F05-AB97-D0810E0D025F}" destId="{5300EEF0-AF1D-4BE7-8BB0-CFE8EDCB4564}" srcOrd="0" destOrd="0" presId="urn:microsoft.com/office/officeart/2005/8/layout/hierarchy1"/>
    <dgm:cxn modelId="{E4C77CF6-3182-4F22-82A7-072A08664A7D}" type="presOf" srcId="{6BD8AAC2-50A1-4106-8C82-40EBFCB40696}" destId="{7EA9E8F4-FB1F-463D-B368-E348DADD0D90}" srcOrd="0" destOrd="0" presId="urn:microsoft.com/office/officeart/2005/8/layout/hierarchy1"/>
    <dgm:cxn modelId="{A1EF0D61-9775-4853-9907-50E7D2F733F1}" type="presOf" srcId="{F59270B8-8B8F-4CFE-8BDB-BD40E8B090B8}" destId="{7C33CB72-D047-49B4-92DA-2B84250BD3D9}" srcOrd="0" destOrd="0" presId="urn:microsoft.com/office/officeart/2005/8/layout/hierarchy1"/>
    <dgm:cxn modelId="{8B561EBE-5759-431A-B7CF-71BD85D7EDCD}" type="presOf" srcId="{6E85CE22-C0A6-4DD5-9959-C3E709D7C2F8}" destId="{94D9ECD9-E4AE-4F45-B53C-FA35AA6D1497}" srcOrd="0" destOrd="0" presId="urn:microsoft.com/office/officeart/2005/8/layout/hierarchy1"/>
    <dgm:cxn modelId="{4D9E2810-91E2-40EA-9D0C-27C6946FDB0A}" type="presParOf" srcId="{7D9E3A62-AF8B-4499-AAB1-238CD517BAFC}" destId="{009DD7C3-A6AB-4AD0-8CDF-2B9DC070B536}" srcOrd="0" destOrd="0" presId="urn:microsoft.com/office/officeart/2005/8/layout/hierarchy1"/>
    <dgm:cxn modelId="{68A8742B-E64A-43A2-A93F-6B584881F7CB}" type="presParOf" srcId="{009DD7C3-A6AB-4AD0-8CDF-2B9DC070B536}" destId="{03F39163-734B-4EB8-95D3-6CCDAFC16899}" srcOrd="0" destOrd="0" presId="urn:microsoft.com/office/officeart/2005/8/layout/hierarchy1"/>
    <dgm:cxn modelId="{67AF6F41-EFE9-4A2E-B3AB-E3C1EE608FE5}" type="presParOf" srcId="{03F39163-734B-4EB8-95D3-6CCDAFC16899}" destId="{974A948A-0858-406A-BD18-B8356BFC51E0}" srcOrd="0" destOrd="0" presId="urn:microsoft.com/office/officeart/2005/8/layout/hierarchy1"/>
    <dgm:cxn modelId="{6DA1DE8D-FE58-4069-819C-96AC8B730E8E}" type="presParOf" srcId="{03F39163-734B-4EB8-95D3-6CCDAFC16899}" destId="{646079CB-9E12-4722-BA7B-ECF48EE38B65}" srcOrd="1" destOrd="0" presId="urn:microsoft.com/office/officeart/2005/8/layout/hierarchy1"/>
    <dgm:cxn modelId="{131C5F4F-D6E2-4C12-BD92-9C68EA8F91B2}" type="presParOf" srcId="{009DD7C3-A6AB-4AD0-8CDF-2B9DC070B536}" destId="{BFEEF20B-78CC-4FC0-A507-36B0F957EBB0}" srcOrd="1" destOrd="0" presId="urn:microsoft.com/office/officeart/2005/8/layout/hierarchy1"/>
    <dgm:cxn modelId="{B0854079-ADB9-43E6-9D2D-7B5D934027DD}" type="presParOf" srcId="{BFEEF20B-78CC-4FC0-A507-36B0F957EBB0}" destId="{D724E2BB-D76F-4AF9-9613-B7ED4701D200}" srcOrd="0" destOrd="0" presId="urn:microsoft.com/office/officeart/2005/8/layout/hierarchy1"/>
    <dgm:cxn modelId="{0439310F-78D1-42DD-9D9B-9AB51234F6A3}" type="presParOf" srcId="{BFEEF20B-78CC-4FC0-A507-36B0F957EBB0}" destId="{7F9ACF73-40E1-4E91-8A45-97A0E21F5E20}" srcOrd="1" destOrd="0" presId="urn:microsoft.com/office/officeart/2005/8/layout/hierarchy1"/>
    <dgm:cxn modelId="{112F65EA-8CA4-452E-9233-862CF990B0B2}" type="presParOf" srcId="{7F9ACF73-40E1-4E91-8A45-97A0E21F5E20}" destId="{04DA4FBC-80E6-4547-9915-8D8A9B4D537E}" srcOrd="0" destOrd="0" presId="urn:microsoft.com/office/officeart/2005/8/layout/hierarchy1"/>
    <dgm:cxn modelId="{35A9272F-4B65-42B1-BE1A-1F63E472B81E}" type="presParOf" srcId="{04DA4FBC-80E6-4547-9915-8D8A9B4D537E}" destId="{FAF7AFE4-5665-461C-AA99-E1519A60C838}" srcOrd="0" destOrd="0" presId="urn:microsoft.com/office/officeart/2005/8/layout/hierarchy1"/>
    <dgm:cxn modelId="{B12B1F59-E12E-4FF6-AAA2-4FE9A0B692BB}" type="presParOf" srcId="{04DA4FBC-80E6-4547-9915-8D8A9B4D537E}" destId="{B57C251E-04E2-40B7-978D-6E39260FED10}" srcOrd="1" destOrd="0" presId="urn:microsoft.com/office/officeart/2005/8/layout/hierarchy1"/>
    <dgm:cxn modelId="{A9E745FC-0740-499B-96D7-83FA3423EE81}" type="presParOf" srcId="{7F9ACF73-40E1-4E91-8A45-97A0E21F5E20}" destId="{4536195B-8835-40E0-83EC-D691D7D47F0D}" srcOrd="1" destOrd="0" presId="urn:microsoft.com/office/officeart/2005/8/layout/hierarchy1"/>
    <dgm:cxn modelId="{AB569672-C1C2-46F5-B43B-651DB2974A65}" type="presParOf" srcId="{4536195B-8835-40E0-83EC-D691D7D47F0D}" destId="{7C33CB72-D047-49B4-92DA-2B84250BD3D9}" srcOrd="0" destOrd="0" presId="urn:microsoft.com/office/officeart/2005/8/layout/hierarchy1"/>
    <dgm:cxn modelId="{8F27B162-7827-407A-8617-BBABD7F2C927}" type="presParOf" srcId="{4536195B-8835-40E0-83EC-D691D7D47F0D}" destId="{C969B38B-8CE9-4E2A-B783-971244FE97FE}" srcOrd="1" destOrd="0" presId="urn:microsoft.com/office/officeart/2005/8/layout/hierarchy1"/>
    <dgm:cxn modelId="{CF96632A-BD87-4232-B495-1CB6678F1BED}" type="presParOf" srcId="{C969B38B-8CE9-4E2A-B783-971244FE97FE}" destId="{DAFB8A32-8706-4165-9EA3-CC82A311EB82}" srcOrd="0" destOrd="0" presId="urn:microsoft.com/office/officeart/2005/8/layout/hierarchy1"/>
    <dgm:cxn modelId="{550DFA6B-17B5-463E-AE7D-27942CB1C862}" type="presParOf" srcId="{DAFB8A32-8706-4165-9EA3-CC82A311EB82}" destId="{22BACCDB-CA94-4A1B-9B57-7C69BBE6B734}" srcOrd="0" destOrd="0" presId="urn:microsoft.com/office/officeart/2005/8/layout/hierarchy1"/>
    <dgm:cxn modelId="{B8850019-0C38-4ED0-8D50-04B6FECF70B8}" type="presParOf" srcId="{DAFB8A32-8706-4165-9EA3-CC82A311EB82}" destId="{5300EEF0-AF1D-4BE7-8BB0-CFE8EDCB4564}" srcOrd="1" destOrd="0" presId="urn:microsoft.com/office/officeart/2005/8/layout/hierarchy1"/>
    <dgm:cxn modelId="{7BBEAC7B-E6AA-4862-9DC4-A262CD7A7BD6}" type="presParOf" srcId="{C969B38B-8CE9-4E2A-B783-971244FE97FE}" destId="{79100A98-48CB-45F2-8379-05D337C16EBE}" srcOrd="1" destOrd="0" presId="urn:microsoft.com/office/officeart/2005/8/layout/hierarchy1"/>
    <dgm:cxn modelId="{AD80AE2A-9B12-434D-AB0B-BF63347D95EE}" type="presParOf" srcId="{4536195B-8835-40E0-83EC-D691D7D47F0D}" destId="{14D32C08-2338-4B8F-BD37-756AB781200F}" srcOrd="2" destOrd="0" presId="urn:microsoft.com/office/officeart/2005/8/layout/hierarchy1"/>
    <dgm:cxn modelId="{88F1A4AB-48CD-4321-AF43-1D9BD2BD69C6}" type="presParOf" srcId="{4536195B-8835-40E0-83EC-D691D7D47F0D}" destId="{7C20FF4F-BA28-4693-87FA-FD2F892EF476}" srcOrd="3" destOrd="0" presId="urn:microsoft.com/office/officeart/2005/8/layout/hierarchy1"/>
    <dgm:cxn modelId="{C58A6B49-67D1-48D4-AF1C-CF4EFF4BDECD}" type="presParOf" srcId="{7C20FF4F-BA28-4693-87FA-FD2F892EF476}" destId="{5EDF5594-78CB-4547-96DF-F071538AB368}" srcOrd="0" destOrd="0" presId="urn:microsoft.com/office/officeart/2005/8/layout/hierarchy1"/>
    <dgm:cxn modelId="{64F57398-B392-47D8-9F88-894826A8EEBF}" type="presParOf" srcId="{5EDF5594-78CB-4547-96DF-F071538AB368}" destId="{E329B884-8190-497B-8D24-2A8E6859799E}" srcOrd="0" destOrd="0" presId="urn:microsoft.com/office/officeart/2005/8/layout/hierarchy1"/>
    <dgm:cxn modelId="{EB56CC04-4CF2-4113-A7BE-165D4039D717}" type="presParOf" srcId="{5EDF5594-78CB-4547-96DF-F071538AB368}" destId="{FAF13963-BA3F-43F5-ACC0-6DFCCE9F74D8}" srcOrd="1" destOrd="0" presId="urn:microsoft.com/office/officeart/2005/8/layout/hierarchy1"/>
    <dgm:cxn modelId="{A422D206-E5D6-44D0-9871-27091DD59575}" type="presParOf" srcId="{7C20FF4F-BA28-4693-87FA-FD2F892EF476}" destId="{7BF6A4C7-3076-42CA-87E6-280F3002D83E}" srcOrd="1" destOrd="0" presId="urn:microsoft.com/office/officeart/2005/8/layout/hierarchy1"/>
    <dgm:cxn modelId="{DF70A7AA-B5FE-42D2-AECD-34CB64C50810}" type="presParOf" srcId="{BFEEF20B-78CC-4FC0-A507-36B0F957EBB0}" destId="{94D9ECD9-E4AE-4F45-B53C-FA35AA6D1497}" srcOrd="2" destOrd="0" presId="urn:microsoft.com/office/officeart/2005/8/layout/hierarchy1"/>
    <dgm:cxn modelId="{2305CFAC-AA9A-413E-8324-39444579810D}" type="presParOf" srcId="{BFEEF20B-78CC-4FC0-A507-36B0F957EBB0}" destId="{086C69FB-6D1A-43AA-A1F8-7868CB0746D3}" srcOrd="3" destOrd="0" presId="urn:microsoft.com/office/officeart/2005/8/layout/hierarchy1"/>
    <dgm:cxn modelId="{A9312D41-772B-44C2-B5F8-1D7BE13981D4}" type="presParOf" srcId="{086C69FB-6D1A-43AA-A1F8-7868CB0746D3}" destId="{2F9077BE-A62B-4968-873D-F8489447B599}" srcOrd="0" destOrd="0" presId="urn:microsoft.com/office/officeart/2005/8/layout/hierarchy1"/>
    <dgm:cxn modelId="{C858E89F-8E1E-42C0-9A13-EB82080F4D65}" type="presParOf" srcId="{2F9077BE-A62B-4968-873D-F8489447B599}" destId="{97CEE69D-91D7-4555-ABAC-04F002C6271D}" srcOrd="0" destOrd="0" presId="urn:microsoft.com/office/officeart/2005/8/layout/hierarchy1"/>
    <dgm:cxn modelId="{D01A09D7-1F5C-4829-B5CB-292D7DEBC45A}" type="presParOf" srcId="{2F9077BE-A62B-4968-873D-F8489447B599}" destId="{7EA9E8F4-FB1F-463D-B368-E348DADD0D90}" srcOrd="1" destOrd="0" presId="urn:microsoft.com/office/officeart/2005/8/layout/hierarchy1"/>
    <dgm:cxn modelId="{AC9B1B28-9092-465B-877B-60813721A5E7}" type="presParOf" srcId="{086C69FB-6D1A-43AA-A1F8-7868CB0746D3}" destId="{34329EA1-BDAC-4653-ADDA-F9A2682EC582}" srcOrd="1" destOrd="0" presId="urn:microsoft.com/office/officeart/2005/8/layout/hierarchy1"/>
    <dgm:cxn modelId="{24F4BC7E-928A-42BC-86A1-742BF395D885}" type="presParOf" srcId="{34329EA1-BDAC-4653-ADDA-F9A2682EC582}" destId="{C32596F5-F3B0-497C-A93F-F7649621E3B0}" srcOrd="0" destOrd="0" presId="urn:microsoft.com/office/officeart/2005/8/layout/hierarchy1"/>
    <dgm:cxn modelId="{9D8D82EF-4D8F-47C3-98D0-6B55BBF4C72F}" type="presParOf" srcId="{34329EA1-BDAC-4653-ADDA-F9A2682EC582}" destId="{A6A7A356-6A7E-4F55-9731-C889C6F1AFFB}" srcOrd="1" destOrd="0" presId="urn:microsoft.com/office/officeart/2005/8/layout/hierarchy1"/>
    <dgm:cxn modelId="{CA31751E-39DA-4BF6-9016-F30F82238F2A}" type="presParOf" srcId="{A6A7A356-6A7E-4F55-9731-C889C6F1AFFB}" destId="{8B7F3910-0DE0-41A8-AC8D-C82B9A0F9F57}" srcOrd="0" destOrd="0" presId="urn:microsoft.com/office/officeart/2005/8/layout/hierarchy1"/>
    <dgm:cxn modelId="{F252C086-F347-4641-BDEF-BB2B880F0F14}" type="presParOf" srcId="{8B7F3910-0DE0-41A8-AC8D-C82B9A0F9F57}" destId="{E3B646AB-CF85-4BB4-9F76-C9B2AB85D2A1}" srcOrd="0" destOrd="0" presId="urn:microsoft.com/office/officeart/2005/8/layout/hierarchy1"/>
    <dgm:cxn modelId="{CC463DDA-5443-43EC-B55A-073F26104634}" type="presParOf" srcId="{8B7F3910-0DE0-41A8-AC8D-C82B9A0F9F57}" destId="{C3B6D135-07A6-453A-BD62-E1F4686B668A}" srcOrd="1" destOrd="0" presId="urn:microsoft.com/office/officeart/2005/8/layout/hierarchy1"/>
    <dgm:cxn modelId="{05653FFC-C818-44FE-9CB6-06DFACDF5D62}" type="presParOf" srcId="{A6A7A356-6A7E-4F55-9731-C889C6F1AFFB}" destId="{1A33DEB1-7E5D-4BA6-93FB-5A6CE51D8CCB}"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2596F5-F3B0-497C-A93F-F7649621E3B0}">
      <dsp:nvSpPr>
        <dsp:cNvPr id="0" name=""/>
        <dsp:cNvSpPr/>
      </dsp:nvSpPr>
      <dsp:spPr>
        <a:xfrm>
          <a:off x="4830633" y="2446862"/>
          <a:ext cx="91440" cy="455782"/>
        </a:xfrm>
        <a:custGeom>
          <a:avLst/>
          <a:gdLst/>
          <a:ahLst/>
          <a:cxnLst/>
          <a:rect l="0" t="0" r="0" b="0"/>
          <a:pathLst>
            <a:path>
              <a:moveTo>
                <a:pt x="45720" y="0"/>
              </a:moveTo>
              <a:lnTo>
                <a:pt x="45720" y="45578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4D9ECD9-E4AE-4F45-B53C-FA35AA6D1497}">
      <dsp:nvSpPr>
        <dsp:cNvPr id="0" name=""/>
        <dsp:cNvSpPr/>
      </dsp:nvSpPr>
      <dsp:spPr>
        <a:xfrm>
          <a:off x="3439790" y="995933"/>
          <a:ext cx="1436563" cy="455782"/>
        </a:xfrm>
        <a:custGeom>
          <a:avLst/>
          <a:gdLst/>
          <a:ahLst/>
          <a:cxnLst/>
          <a:rect l="0" t="0" r="0" b="0"/>
          <a:pathLst>
            <a:path>
              <a:moveTo>
                <a:pt x="0" y="0"/>
              </a:moveTo>
              <a:lnTo>
                <a:pt x="0" y="310602"/>
              </a:lnTo>
              <a:lnTo>
                <a:pt x="1436563" y="310602"/>
              </a:lnTo>
              <a:lnTo>
                <a:pt x="1436563" y="45578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4D32C08-2338-4B8F-BD37-756AB781200F}">
      <dsp:nvSpPr>
        <dsp:cNvPr id="0" name=""/>
        <dsp:cNvSpPr/>
      </dsp:nvSpPr>
      <dsp:spPr>
        <a:xfrm>
          <a:off x="2003226" y="2446862"/>
          <a:ext cx="957708" cy="455782"/>
        </a:xfrm>
        <a:custGeom>
          <a:avLst/>
          <a:gdLst/>
          <a:ahLst/>
          <a:cxnLst/>
          <a:rect l="0" t="0" r="0" b="0"/>
          <a:pathLst>
            <a:path>
              <a:moveTo>
                <a:pt x="0" y="0"/>
              </a:moveTo>
              <a:lnTo>
                <a:pt x="0" y="310602"/>
              </a:lnTo>
              <a:lnTo>
                <a:pt x="957708" y="310602"/>
              </a:lnTo>
              <a:lnTo>
                <a:pt x="957708" y="45578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C33CB72-D047-49B4-92DA-2B84250BD3D9}">
      <dsp:nvSpPr>
        <dsp:cNvPr id="0" name=""/>
        <dsp:cNvSpPr/>
      </dsp:nvSpPr>
      <dsp:spPr>
        <a:xfrm>
          <a:off x="1045517" y="2446862"/>
          <a:ext cx="957708" cy="455782"/>
        </a:xfrm>
        <a:custGeom>
          <a:avLst/>
          <a:gdLst/>
          <a:ahLst/>
          <a:cxnLst/>
          <a:rect l="0" t="0" r="0" b="0"/>
          <a:pathLst>
            <a:path>
              <a:moveTo>
                <a:pt x="957708" y="0"/>
              </a:moveTo>
              <a:lnTo>
                <a:pt x="957708" y="310602"/>
              </a:lnTo>
              <a:lnTo>
                <a:pt x="0" y="310602"/>
              </a:lnTo>
              <a:lnTo>
                <a:pt x="0" y="45578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724E2BB-D76F-4AF9-9613-B7ED4701D200}">
      <dsp:nvSpPr>
        <dsp:cNvPr id="0" name=""/>
        <dsp:cNvSpPr/>
      </dsp:nvSpPr>
      <dsp:spPr>
        <a:xfrm>
          <a:off x="2003226" y="995933"/>
          <a:ext cx="1436563" cy="455782"/>
        </a:xfrm>
        <a:custGeom>
          <a:avLst/>
          <a:gdLst/>
          <a:ahLst/>
          <a:cxnLst/>
          <a:rect l="0" t="0" r="0" b="0"/>
          <a:pathLst>
            <a:path>
              <a:moveTo>
                <a:pt x="1436563" y="0"/>
              </a:moveTo>
              <a:lnTo>
                <a:pt x="1436563" y="310602"/>
              </a:lnTo>
              <a:lnTo>
                <a:pt x="0" y="310602"/>
              </a:lnTo>
              <a:lnTo>
                <a:pt x="0" y="45578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74A948A-0858-406A-BD18-B8356BFC51E0}">
      <dsp:nvSpPr>
        <dsp:cNvPr id="0" name=""/>
        <dsp:cNvSpPr/>
      </dsp:nvSpPr>
      <dsp:spPr>
        <a:xfrm>
          <a:off x="2656209" y="786"/>
          <a:ext cx="1567160" cy="9951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46079CB-9E12-4722-BA7B-ECF48EE38B65}">
      <dsp:nvSpPr>
        <dsp:cNvPr id="0" name=""/>
        <dsp:cNvSpPr/>
      </dsp:nvSpPr>
      <dsp:spPr>
        <a:xfrm>
          <a:off x="2830338" y="166208"/>
          <a:ext cx="1567160" cy="99514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AU" sz="1600" kern="1200" dirty="0" smtClean="0"/>
            <a:t>CEO</a:t>
          </a:r>
          <a:endParaRPr lang="en-AU" sz="1600" kern="1200" dirty="0"/>
        </a:p>
      </dsp:txBody>
      <dsp:txXfrm>
        <a:off x="2859485" y="195355"/>
        <a:ext cx="1508866" cy="936852"/>
      </dsp:txXfrm>
    </dsp:sp>
    <dsp:sp modelId="{FAF7AFE4-5665-461C-AA99-E1519A60C838}">
      <dsp:nvSpPr>
        <dsp:cNvPr id="0" name=""/>
        <dsp:cNvSpPr/>
      </dsp:nvSpPr>
      <dsp:spPr>
        <a:xfrm>
          <a:off x="1219646" y="1451715"/>
          <a:ext cx="1567160" cy="9951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57C251E-04E2-40B7-978D-6E39260FED10}">
      <dsp:nvSpPr>
        <dsp:cNvPr id="0" name=""/>
        <dsp:cNvSpPr/>
      </dsp:nvSpPr>
      <dsp:spPr>
        <a:xfrm>
          <a:off x="1393775" y="1617137"/>
          <a:ext cx="1567160" cy="99514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AU" sz="1600" kern="1200" dirty="0" smtClean="0"/>
            <a:t>Sporting Dept head</a:t>
          </a:r>
          <a:endParaRPr lang="en-AU" sz="1600" kern="1200" dirty="0"/>
        </a:p>
      </dsp:txBody>
      <dsp:txXfrm>
        <a:off x="1422922" y="1646284"/>
        <a:ext cx="1508866" cy="936852"/>
      </dsp:txXfrm>
    </dsp:sp>
    <dsp:sp modelId="{22BACCDB-CA94-4A1B-9B57-7C69BBE6B734}">
      <dsp:nvSpPr>
        <dsp:cNvPr id="0" name=""/>
        <dsp:cNvSpPr/>
      </dsp:nvSpPr>
      <dsp:spPr>
        <a:xfrm>
          <a:off x="261937" y="2902644"/>
          <a:ext cx="1567160" cy="9951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300EEF0-AF1D-4BE7-8BB0-CFE8EDCB4564}">
      <dsp:nvSpPr>
        <dsp:cNvPr id="0" name=""/>
        <dsp:cNvSpPr/>
      </dsp:nvSpPr>
      <dsp:spPr>
        <a:xfrm>
          <a:off x="436066" y="3068066"/>
          <a:ext cx="1567160" cy="99514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AU" sz="1600" kern="1200" dirty="0" smtClean="0"/>
            <a:t>Head Coach</a:t>
          </a:r>
          <a:endParaRPr lang="en-AU" sz="1600" kern="1200" dirty="0"/>
        </a:p>
      </dsp:txBody>
      <dsp:txXfrm>
        <a:off x="465213" y="3097213"/>
        <a:ext cx="1508866" cy="936852"/>
      </dsp:txXfrm>
    </dsp:sp>
    <dsp:sp modelId="{E329B884-8190-497B-8D24-2A8E6859799E}">
      <dsp:nvSpPr>
        <dsp:cNvPr id="0" name=""/>
        <dsp:cNvSpPr/>
      </dsp:nvSpPr>
      <dsp:spPr>
        <a:xfrm>
          <a:off x="2177355" y="2902644"/>
          <a:ext cx="1567160" cy="9951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AF13963-BA3F-43F5-ACC0-6DFCCE9F74D8}">
      <dsp:nvSpPr>
        <dsp:cNvPr id="0" name=""/>
        <dsp:cNvSpPr/>
      </dsp:nvSpPr>
      <dsp:spPr>
        <a:xfrm>
          <a:off x="2351484" y="3068066"/>
          <a:ext cx="1567160" cy="99514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AU" sz="1600" kern="1200" dirty="0" smtClean="0"/>
            <a:t>Medical Staff</a:t>
          </a:r>
          <a:endParaRPr lang="en-AU" sz="1600" kern="1200" dirty="0"/>
        </a:p>
      </dsp:txBody>
      <dsp:txXfrm>
        <a:off x="2380631" y="3097213"/>
        <a:ext cx="1508866" cy="936852"/>
      </dsp:txXfrm>
    </dsp:sp>
    <dsp:sp modelId="{97CEE69D-91D7-4555-ABAC-04F002C6271D}">
      <dsp:nvSpPr>
        <dsp:cNvPr id="0" name=""/>
        <dsp:cNvSpPr/>
      </dsp:nvSpPr>
      <dsp:spPr>
        <a:xfrm>
          <a:off x="4092773" y="1451715"/>
          <a:ext cx="1567160" cy="9951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EA9E8F4-FB1F-463D-B368-E348DADD0D90}">
      <dsp:nvSpPr>
        <dsp:cNvPr id="0" name=""/>
        <dsp:cNvSpPr/>
      </dsp:nvSpPr>
      <dsp:spPr>
        <a:xfrm>
          <a:off x="4266902" y="1617137"/>
          <a:ext cx="1567160" cy="99514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AU" sz="1600" kern="1200" dirty="0" smtClean="0"/>
            <a:t>Media, Finance &amp; Commercial head</a:t>
          </a:r>
          <a:endParaRPr lang="en-AU" sz="1600" kern="1200" dirty="0"/>
        </a:p>
      </dsp:txBody>
      <dsp:txXfrm>
        <a:off x="4296049" y="1646284"/>
        <a:ext cx="1508866" cy="936852"/>
      </dsp:txXfrm>
    </dsp:sp>
    <dsp:sp modelId="{E3B646AB-CF85-4BB4-9F76-C9B2AB85D2A1}">
      <dsp:nvSpPr>
        <dsp:cNvPr id="0" name=""/>
        <dsp:cNvSpPr/>
      </dsp:nvSpPr>
      <dsp:spPr>
        <a:xfrm>
          <a:off x="4092773" y="2902644"/>
          <a:ext cx="1567160" cy="9951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3B6D135-07A6-453A-BD62-E1F4686B668A}">
      <dsp:nvSpPr>
        <dsp:cNvPr id="0" name=""/>
        <dsp:cNvSpPr/>
      </dsp:nvSpPr>
      <dsp:spPr>
        <a:xfrm>
          <a:off x="4266902" y="3068066"/>
          <a:ext cx="1567160" cy="99514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AU" sz="1600" kern="1200" dirty="0" smtClean="0"/>
            <a:t>Media/website managers</a:t>
          </a:r>
          <a:endParaRPr lang="en-AU" sz="1600" kern="1200" dirty="0"/>
        </a:p>
      </dsp:txBody>
      <dsp:txXfrm>
        <a:off x="4296049" y="3097213"/>
        <a:ext cx="1508866" cy="93685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497E0F9-CB10-4B2C-AE8C-A6CE501A130A}" type="datetimeFigureOut">
              <a:rPr lang="en-AU" smtClean="0"/>
              <a:pPr/>
              <a:t>7/05/2013</a:t>
            </a:fld>
            <a:endParaRPr lang="en-AU"/>
          </a:p>
        </p:txBody>
      </p:sp>
      <p:sp>
        <p:nvSpPr>
          <p:cNvPr id="19" name="Footer Placeholder 18"/>
          <p:cNvSpPr>
            <a:spLocks noGrp="1"/>
          </p:cNvSpPr>
          <p:nvPr>
            <p:ph type="ftr" sz="quarter" idx="11"/>
          </p:nvPr>
        </p:nvSpPr>
        <p:spPr/>
        <p:txBody>
          <a:bodyPr/>
          <a:lstStyle/>
          <a:p>
            <a:endParaRPr lang="en-AU"/>
          </a:p>
        </p:txBody>
      </p:sp>
      <p:sp>
        <p:nvSpPr>
          <p:cNvPr id="27" name="Slide Number Placeholder 26"/>
          <p:cNvSpPr>
            <a:spLocks noGrp="1"/>
          </p:cNvSpPr>
          <p:nvPr>
            <p:ph type="sldNum" sz="quarter" idx="12"/>
          </p:nvPr>
        </p:nvSpPr>
        <p:spPr/>
        <p:txBody>
          <a:bodyPr/>
          <a:lstStyle/>
          <a:p>
            <a:fld id="{C86A5BCC-AB71-4E4B-B4CA-11E8ED3A7993}" type="slidenum">
              <a:rPr lang="en-AU" smtClean="0"/>
              <a:pPr/>
              <a:t>‹#›</a:t>
            </a:fld>
            <a:endParaRPr lang="en-A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497E0F9-CB10-4B2C-AE8C-A6CE501A130A}" type="datetimeFigureOut">
              <a:rPr lang="en-AU" smtClean="0"/>
              <a:pPr/>
              <a:t>7/05/2013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86A5BCC-AB71-4E4B-B4CA-11E8ED3A7993}"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497E0F9-CB10-4B2C-AE8C-A6CE501A130A}" type="datetimeFigureOut">
              <a:rPr lang="en-AU" smtClean="0"/>
              <a:pPr/>
              <a:t>7/05/2013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86A5BCC-AB71-4E4B-B4CA-11E8ED3A7993}"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497E0F9-CB10-4B2C-AE8C-A6CE501A130A}" type="datetimeFigureOut">
              <a:rPr lang="en-AU" smtClean="0"/>
              <a:pPr/>
              <a:t>7/05/2013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86A5BCC-AB71-4E4B-B4CA-11E8ED3A7993}" type="slidenum">
              <a:rPr lang="en-AU" smtClean="0"/>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497E0F9-CB10-4B2C-AE8C-A6CE501A130A}" type="datetimeFigureOut">
              <a:rPr lang="en-AU" smtClean="0"/>
              <a:pPr/>
              <a:t>7/05/2013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86A5BCC-AB71-4E4B-B4CA-11E8ED3A7993}" type="slidenum">
              <a:rPr lang="en-AU" smtClean="0"/>
              <a:pPr/>
              <a:t>‹#›</a:t>
            </a:fld>
            <a:endParaRPr lang="en-A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497E0F9-CB10-4B2C-AE8C-A6CE501A130A}" type="datetimeFigureOut">
              <a:rPr lang="en-AU" smtClean="0"/>
              <a:pPr/>
              <a:t>7/05/2013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86A5BCC-AB71-4E4B-B4CA-11E8ED3A7993}" type="slidenum">
              <a:rPr lang="en-AU" smtClean="0"/>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497E0F9-CB10-4B2C-AE8C-A6CE501A130A}" type="datetimeFigureOut">
              <a:rPr lang="en-AU" smtClean="0"/>
              <a:pPr/>
              <a:t>7/05/2013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C86A5BCC-AB71-4E4B-B4CA-11E8ED3A7993}" type="slidenum">
              <a:rPr lang="en-AU" smtClean="0"/>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497E0F9-CB10-4B2C-AE8C-A6CE501A130A}" type="datetimeFigureOut">
              <a:rPr lang="en-AU" smtClean="0"/>
              <a:pPr/>
              <a:t>7/05/2013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C86A5BCC-AB71-4E4B-B4CA-11E8ED3A7993}" type="slidenum">
              <a:rPr lang="en-AU" smtClean="0"/>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97E0F9-CB10-4B2C-AE8C-A6CE501A130A}" type="datetimeFigureOut">
              <a:rPr lang="en-AU" smtClean="0"/>
              <a:pPr/>
              <a:t>7/05/2013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C86A5BCC-AB71-4E4B-B4CA-11E8ED3A7993}"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497E0F9-CB10-4B2C-AE8C-A6CE501A130A}" type="datetimeFigureOut">
              <a:rPr lang="en-AU" smtClean="0"/>
              <a:pPr/>
              <a:t>7/05/2013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86A5BCC-AB71-4E4B-B4CA-11E8ED3A7993}"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497E0F9-CB10-4B2C-AE8C-A6CE501A130A}" type="datetimeFigureOut">
              <a:rPr lang="en-AU" smtClean="0"/>
              <a:pPr/>
              <a:t>7/05/2013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a:xfrm>
            <a:off x="8077200" y="6356350"/>
            <a:ext cx="609600" cy="365125"/>
          </a:xfrm>
        </p:spPr>
        <p:txBody>
          <a:bodyPr/>
          <a:lstStyle/>
          <a:p>
            <a:fld id="{C86A5BCC-AB71-4E4B-B4CA-11E8ED3A7993}" type="slidenum">
              <a:rPr lang="en-AU" smtClean="0"/>
              <a:pPr/>
              <a:t>‹#›</a:t>
            </a:fld>
            <a:endParaRPr lang="en-AU"/>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497E0F9-CB10-4B2C-AE8C-A6CE501A130A}" type="datetimeFigureOut">
              <a:rPr lang="en-AU" smtClean="0"/>
              <a:pPr/>
              <a:t>7/05/2013</a:t>
            </a:fld>
            <a:endParaRPr lang="en-AU"/>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AU"/>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86A5BCC-AB71-4E4B-B4CA-11E8ED3A7993}" type="slidenum">
              <a:rPr lang="en-AU" smtClean="0"/>
              <a:pPr/>
              <a:t>‹#›</a:t>
            </a:fld>
            <a:endParaRPr lang="en-AU"/>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effectLst/>
              </a:rPr>
              <a:t>Communication with media: tips for </a:t>
            </a:r>
            <a:r>
              <a:rPr lang="en-US" dirty="0">
                <a:effectLst/>
              </a:rPr>
              <a:t>team medical staff</a:t>
            </a:r>
            <a:endParaRPr lang="en-AU" dirty="0">
              <a:effectLst/>
            </a:endParaRPr>
          </a:p>
        </p:txBody>
      </p:sp>
      <p:sp>
        <p:nvSpPr>
          <p:cNvPr id="3" name="Subtitle 2"/>
          <p:cNvSpPr>
            <a:spLocks noGrp="1"/>
          </p:cNvSpPr>
          <p:nvPr>
            <p:ph type="subTitle" idx="1"/>
          </p:nvPr>
        </p:nvSpPr>
        <p:spPr/>
        <p:txBody>
          <a:bodyPr/>
          <a:lstStyle/>
          <a:p>
            <a:r>
              <a:rPr lang="en-AU" dirty="0" smtClean="0"/>
              <a:t>ICL # 31</a:t>
            </a:r>
          </a:p>
          <a:p>
            <a:r>
              <a:rPr lang="en-AU" dirty="0" smtClean="0"/>
              <a:t>May 16 </a:t>
            </a:r>
            <a:r>
              <a:rPr lang="en-AU" dirty="0" smtClean="0"/>
              <a:t>2013, Toronto ISAKOS</a:t>
            </a:r>
          </a:p>
          <a:p>
            <a:r>
              <a:rPr lang="en-AU" dirty="0" smtClean="0"/>
              <a:t>John Orchard</a:t>
            </a:r>
            <a:endParaRPr lang="en-AU" dirty="0"/>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7584" y="4581128"/>
            <a:ext cx="7800975" cy="1409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Conclusions</a:t>
            </a:r>
            <a:endParaRPr lang="en-AU" dirty="0"/>
          </a:p>
        </p:txBody>
      </p:sp>
      <p:sp>
        <p:nvSpPr>
          <p:cNvPr id="3" name="Content Placeholder 2"/>
          <p:cNvSpPr txBox="1">
            <a:spLocks/>
          </p:cNvSpPr>
          <p:nvPr/>
        </p:nvSpPr>
        <p:spPr>
          <a:xfrm>
            <a:off x="457200" y="1935480"/>
            <a:ext cx="8229600" cy="4389120"/>
          </a:xfrm>
          <a:prstGeom prst="rect">
            <a:avLst/>
          </a:prstGeom>
        </p:spPr>
        <p:txBody>
          <a:bodyPr>
            <a:normAutofit lnSpcReduction="1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r>
              <a:rPr lang="en-AU" dirty="0" smtClean="0"/>
              <a:t>All pro sports teams NEED a media policy for comment on injury/medical matters. Be a friend not a foe with your media manager</a:t>
            </a:r>
          </a:p>
          <a:p>
            <a:r>
              <a:rPr lang="en-AU" dirty="0" smtClean="0"/>
              <a:t>You will rapidly become a dinosaur if you maintain a zero contact policy with traditional media and social media</a:t>
            </a:r>
          </a:p>
          <a:p>
            <a:r>
              <a:rPr lang="en-AU" dirty="0" smtClean="0"/>
              <a:t>However there are definite traps/red flags on medical &amp; injury issues and you need to know how to tiptoe around the land mines</a:t>
            </a:r>
          </a:p>
          <a:p>
            <a:r>
              <a:rPr lang="en-AU" dirty="0" smtClean="0"/>
              <a:t>Team doctor work is not just about clinical competency!</a:t>
            </a:r>
            <a:endParaRPr lang="en-AU" dirty="0"/>
          </a:p>
        </p:txBody>
      </p:sp>
    </p:spTree>
    <p:extLst>
      <p:ext uri="{BB962C8B-B14F-4D97-AF65-F5344CB8AC3E}">
        <p14:creationId xmlns:p14="http://schemas.microsoft.com/office/powerpoint/2010/main" val="988147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55575" y="332656"/>
            <a:ext cx="8075240" cy="780696"/>
          </a:xfrm>
        </p:spPr>
        <p:txBody>
          <a:bodyPr>
            <a:normAutofit fontScale="90000"/>
          </a:bodyPr>
          <a:lstStyle/>
          <a:p>
            <a:r>
              <a:rPr lang="en-AU" dirty="0" smtClean="0"/>
              <a:t>Structure of pro sport organisation</a:t>
            </a:r>
            <a:endParaRPr lang="en-AU" dirty="0"/>
          </a:p>
        </p:txBody>
      </p:sp>
      <p:sp>
        <p:nvSpPr>
          <p:cNvPr id="1028" name="AutoShape 4" descr="https://mail-attachment.googleusercontent.com/attachment/?ui=2&amp;ik=1c88c94454&amp;view=att&amp;th=13736003ece959d5&amp;attid=0.4&amp;disp=inline&amp;realattid=f_h21kerkq3&amp;safe=1&amp;zw&amp;saduie=AG9B_P_wmIhktu4eHcNknzMerzTW&amp;sadet=1337308868475&amp;sads=0uHj0ToIEFfRbDNciansnDKap1U&amp;sadssc=1"/>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AU"/>
          </a:p>
        </p:txBody>
      </p:sp>
      <p:sp>
        <p:nvSpPr>
          <p:cNvPr id="1030" name="AutoShape 6" descr="https://mail-attachment.googleusercontent.com/attachment/?ui=2&amp;ik=1c88c94454&amp;view=att&amp;th=13736003ece959d5&amp;attid=0.4&amp;disp=inline&amp;realattid=f_h21kerkq3&amp;safe=1&amp;zw&amp;saduie=AG9B_P_wmIhktu4eHcNknzMerzTW&amp;sadet=1337308868475&amp;sads=0uHj0ToIEFfRbDNciansnDKap1U&amp;sadssc=1"/>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AU"/>
          </a:p>
        </p:txBody>
      </p:sp>
      <p:sp>
        <p:nvSpPr>
          <p:cNvPr id="6" name="TextBox 5"/>
          <p:cNvSpPr txBox="1"/>
          <p:nvPr/>
        </p:nvSpPr>
        <p:spPr>
          <a:xfrm>
            <a:off x="1691680" y="2420888"/>
            <a:ext cx="4392488" cy="2376264"/>
          </a:xfrm>
          <a:prstGeom prst="rect">
            <a:avLst/>
          </a:prstGeom>
          <a:noFill/>
        </p:spPr>
        <p:txBody>
          <a:bodyPr wrap="square" rtlCol="0">
            <a:spAutoFit/>
          </a:bodyPr>
          <a:lstStyle/>
          <a:p>
            <a:endParaRPr lang="en-AU" dirty="0"/>
          </a:p>
        </p:txBody>
      </p:sp>
      <p:graphicFrame>
        <p:nvGraphicFramePr>
          <p:cNvPr id="11" name="Diagram 10"/>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Role of medical staff in media</a:t>
            </a:r>
            <a:endParaRPr lang="en-AU" dirty="0"/>
          </a:p>
        </p:txBody>
      </p:sp>
      <p:sp>
        <p:nvSpPr>
          <p:cNvPr id="3" name="TextBox 2"/>
          <p:cNvSpPr txBox="1"/>
          <p:nvPr/>
        </p:nvSpPr>
        <p:spPr>
          <a:xfrm>
            <a:off x="611560" y="2132856"/>
            <a:ext cx="8136904" cy="3970318"/>
          </a:xfrm>
          <a:prstGeom prst="rect">
            <a:avLst/>
          </a:prstGeom>
          <a:noFill/>
        </p:spPr>
        <p:txBody>
          <a:bodyPr wrap="square" rtlCol="0">
            <a:spAutoFit/>
          </a:bodyPr>
          <a:lstStyle/>
          <a:p>
            <a:pPr>
              <a:buFont typeface="Arial" pitchFamily="34" charset="0"/>
              <a:buChar char="•"/>
            </a:pPr>
            <a:r>
              <a:rPr lang="en-AU" dirty="0" smtClean="0"/>
              <a:t>Traditionally the medical staff (</a:t>
            </a:r>
            <a:r>
              <a:rPr lang="en-AU" dirty="0" err="1" smtClean="0"/>
              <a:t>incl</a:t>
            </a:r>
            <a:r>
              <a:rPr lang="en-AU" dirty="0" smtClean="0"/>
              <a:t> team doctors) report indirectly to the head coach of the team</a:t>
            </a:r>
          </a:p>
          <a:p>
            <a:pPr>
              <a:buFont typeface="Arial" pitchFamily="34" charset="0"/>
              <a:buChar char="•"/>
            </a:pPr>
            <a:r>
              <a:rPr lang="en-AU" dirty="0" smtClean="0"/>
              <a:t>More modern management structure is for medical staff to report to </a:t>
            </a:r>
            <a:r>
              <a:rPr lang="en-AU" dirty="0" smtClean="0"/>
              <a:t>managerial head </a:t>
            </a:r>
            <a:r>
              <a:rPr lang="en-AU" dirty="0" smtClean="0"/>
              <a:t>of </a:t>
            </a:r>
            <a:r>
              <a:rPr lang="en-AU" dirty="0" smtClean="0"/>
              <a:t> the sporting (e.g</a:t>
            </a:r>
            <a:r>
              <a:rPr lang="en-AU" dirty="0" smtClean="0"/>
              <a:t>. football) department who is independent of head coach</a:t>
            </a:r>
          </a:p>
          <a:p>
            <a:pPr>
              <a:buFont typeface="Arial" pitchFamily="34" charset="0"/>
              <a:buChar char="•"/>
            </a:pPr>
            <a:r>
              <a:rPr lang="en-AU" dirty="0" smtClean="0"/>
              <a:t>This distinction is important for </a:t>
            </a:r>
            <a:r>
              <a:rPr lang="en-AU" dirty="0" smtClean="0"/>
              <a:t>procedural issues (including public reporting of injuries)</a:t>
            </a:r>
          </a:p>
          <a:p>
            <a:pPr>
              <a:buFont typeface="Arial" pitchFamily="34" charset="0"/>
              <a:buChar char="•"/>
            </a:pPr>
            <a:r>
              <a:rPr lang="en-AU" dirty="0" smtClean="0"/>
              <a:t>It is also traditional for coaches to be highly secretive about player injury information (to avoid disclosure to opposition teams). However this leaves a conflicting position with media/commercial (who want to disclose information to the fan base) &amp; with general admin (who need to avoid any competition / regulatory fines for non-disclosure, if competition has rules that require disclosure to avoid gamblers unfairly obtaining inside information)</a:t>
            </a:r>
          </a:p>
          <a:p>
            <a:pPr>
              <a:buFont typeface="Arial" pitchFamily="34" charset="0"/>
              <a:buChar char="•"/>
            </a:pPr>
            <a:r>
              <a:rPr lang="en-AU" dirty="0" smtClean="0"/>
              <a:t>Therefore a team doctor needs to know the team’s organisation structure</a:t>
            </a:r>
            <a:endParaRPr lang="en-A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“Don’t speak to media” rule</a:t>
            </a:r>
            <a:endParaRPr lang="en-AU" dirty="0"/>
          </a:p>
        </p:txBody>
      </p:sp>
      <p:sp>
        <p:nvSpPr>
          <p:cNvPr id="3" name="TextBox 2"/>
          <p:cNvSpPr txBox="1"/>
          <p:nvPr/>
        </p:nvSpPr>
        <p:spPr>
          <a:xfrm>
            <a:off x="611560" y="1916832"/>
            <a:ext cx="8136904" cy="3970318"/>
          </a:xfrm>
          <a:prstGeom prst="rect">
            <a:avLst/>
          </a:prstGeom>
          <a:noFill/>
        </p:spPr>
        <p:txBody>
          <a:bodyPr wrap="square" rtlCol="0">
            <a:spAutoFit/>
          </a:bodyPr>
          <a:lstStyle/>
          <a:p>
            <a:pPr>
              <a:buFont typeface="Arial" pitchFamily="34" charset="0"/>
              <a:buChar char="•"/>
            </a:pPr>
            <a:r>
              <a:rPr lang="en-AU" dirty="0" smtClean="0"/>
              <a:t>Traditionally </a:t>
            </a:r>
            <a:r>
              <a:rPr lang="en-AU" dirty="0" smtClean="0"/>
              <a:t>team doctors have avoided engaging with the media for fear of (1) being misquoted or (2) upsetting the coaching staff +/- players by disclosing information</a:t>
            </a:r>
          </a:p>
          <a:p>
            <a:pPr>
              <a:buFont typeface="Arial" pitchFamily="34" charset="0"/>
              <a:buChar char="•"/>
            </a:pPr>
            <a:r>
              <a:rPr lang="en-AU" dirty="0" smtClean="0"/>
              <a:t>However a blanket ban on media comment is now </a:t>
            </a:r>
            <a:r>
              <a:rPr lang="en-AU" dirty="0" err="1" smtClean="0"/>
              <a:t>outdated</a:t>
            </a:r>
            <a:r>
              <a:rPr lang="en-AU" dirty="0" smtClean="0"/>
              <a:t>, as there is expectation for comment in certain situations and it is much easier to comment without being misquoted using new media/planned releases</a:t>
            </a:r>
          </a:p>
          <a:p>
            <a:pPr>
              <a:buFont typeface="Arial" pitchFamily="34" charset="0"/>
              <a:buChar char="•"/>
            </a:pPr>
            <a:r>
              <a:rPr lang="en-AU" dirty="0" smtClean="0"/>
              <a:t>Basically if a star player has visibly sustained a major injury, it is not only churlish but also counter-productive for a pro team to not comment on this player’s injury status, including quotation(s) from the medical staff</a:t>
            </a:r>
          </a:p>
          <a:p>
            <a:pPr>
              <a:buFont typeface="Arial" pitchFamily="34" charset="0"/>
              <a:buChar char="•"/>
            </a:pPr>
            <a:r>
              <a:rPr lang="en-AU" dirty="0" smtClean="0"/>
              <a:t>It is good for a pro team to have a reputation (internally &amp; externally) for having top quality medical staff, but this reputation must be earned</a:t>
            </a:r>
          </a:p>
          <a:p>
            <a:pPr>
              <a:buFont typeface="Arial" pitchFamily="34" charset="0"/>
              <a:buChar char="•"/>
            </a:pPr>
            <a:r>
              <a:rPr lang="en-AU" dirty="0" smtClean="0"/>
              <a:t>The team’s media manager can and should instruct the medical staff about whether this comment should be prepared (media release only with no questions taken) or open (doctor allowed to speak directly to journalists)</a:t>
            </a:r>
          </a:p>
        </p:txBody>
      </p:sp>
    </p:spTree>
    <p:extLst>
      <p:ext uri="{BB962C8B-B14F-4D97-AF65-F5344CB8AC3E}">
        <p14:creationId xmlns:p14="http://schemas.microsoft.com/office/powerpoint/2010/main" val="36460477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Are journalists all reptiles?</a:t>
            </a:r>
            <a:endParaRPr lang="en-AU" dirty="0"/>
          </a:p>
        </p:txBody>
      </p:sp>
      <p:sp>
        <p:nvSpPr>
          <p:cNvPr id="3" name="TextBox 2"/>
          <p:cNvSpPr txBox="1"/>
          <p:nvPr/>
        </p:nvSpPr>
        <p:spPr>
          <a:xfrm>
            <a:off x="611560" y="2132856"/>
            <a:ext cx="8136904" cy="3970318"/>
          </a:xfrm>
          <a:prstGeom prst="rect">
            <a:avLst/>
          </a:prstGeom>
          <a:noFill/>
        </p:spPr>
        <p:txBody>
          <a:bodyPr wrap="square" rtlCol="0">
            <a:spAutoFit/>
          </a:bodyPr>
          <a:lstStyle/>
          <a:p>
            <a:pPr>
              <a:buFont typeface="Arial" pitchFamily="34" charset="0"/>
              <a:buChar char="•"/>
            </a:pPr>
            <a:r>
              <a:rPr lang="en-AU" dirty="0" smtClean="0"/>
              <a:t>Journalists need stories like fish need water, and stories must be interesting to be worthy of publication. Put yourself in the shoes of the journalist.</a:t>
            </a:r>
          </a:p>
          <a:p>
            <a:pPr>
              <a:buFont typeface="Arial" pitchFamily="34" charset="0"/>
              <a:buChar char="•"/>
            </a:pPr>
            <a:r>
              <a:rPr lang="en-AU" dirty="0" smtClean="0"/>
              <a:t>However for some situations the facts sell themselves. For example, if you are passing on information that your star player has suffered an ACL rupture and is seeking opinions from 2 esteemed </a:t>
            </a:r>
            <a:r>
              <a:rPr lang="en-AU" dirty="0" err="1" smtClean="0"/>
              <a:t>orthopedic</a:t>
            </a:r>
            <a:r>
              <a:rPr lang="en-AU" dirty="0" smtClean="0"/>
              <a:t> knee surgeons, then this is interesting enough news to be a good story without any abuse of your words.</a:t>
            </a:r>
          </a:p>
          <a:p>
            <a:pPr>
              <a:buFont typeface="Arial" pitchFamily="34" charset="0"/>
              <a:buChar char="•"/>
            </a:pPr>
            <a:r>
              <a:rPr lang="en-AU" dirty="0" smtClean="0"/>
              <a:t>If you are asked questions in the manner of a fishing expedition (e.g. do you think there are many players in the league that are using undetectable performance enhancing drugs?) then this sort of Q is a RED FLAG. If you answer it cleanly, it is too boring to actually appear as a quotation in a story, but if you give a controversial answer, your words could be spliced and twisted creating a headline that you didn’t intend.</a:t>
            </a:r>
          </a:p>
          <a:p>
            <a:pPr>
              <a:buFont typeface="Arial" pitchFamily="34" charset="0"/>
              <a:buChar char="•"/>
            </a:pPr>
            <a:r>
              <a:rPr lang="en-AU" dirty="0" smtClean="0"/>
              <a:t>Answer questions on a topic that you NEED to provide information on (e.g. what your star player just injured) not on random topics where a journo is fishing</a:t>
            </a:r>
            <a:endParaRPr lang="en-AU" dirty="0"/>
          </a:p>
        </p:txBody>
      </p:sp>
    </p:spTree>
    <p:extLst>
      <p:ext uri="{BB962C8B-B14F-4D97-AF65-F5344CB8AC3E}">
        <p14:creationId xmlns:p14="http://schemas.microsoft.com/office/powerpoint/2010/main" val="42042172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Twitter: you don’t get (</a:t>
            </a:r>
            <a:r>
              <a:rPr lang="en-AU" dirty="0" err="1" smtClean="0"/>
              <a:t>mis</a:t>
            </a:r>
            <a:r>
              <a:rPr lang="en-AU" dirty="0" smtClean="0"/>
              <a:t>)quoted </a:t>
            </a:r>
            <a:endParaRPr lang="en-AU" dirty="0"/>
          </a:p>
        </p:txBody>
      </p:sp>
      <p:sp>
        <p:nvSpPr>
          <p:cNvPr id="3" name="Content Placeholder 2"/>
          <p:cNvSpPr>
            <a:spLocks noGrp="1"/>
          </p:cNvSpPr>
          <p:nvPr>
            <p:ph idx="1"/>
          </p:nvPr>
        </p:nvSpPr>
        <p:spPr/>
        <p:txBody>
          <a:bodyPr>
            <a:normAutofit/>
          </a:bodyPr>
          <a:lstStyle/>
          <a:p>
            <a:r>
              <a:rPr lang="en-AU" dirty="0" smtClean="0"/>
              <a:t>Twitter is ideal new media for comment on a topic that you want/NEED to make a statement on.</a:t>
            </a:r>
          </a:p>
          <a:p>
            <a:r>
              <a:rPr lang="en-AU" dirty="0" smtClean="0"/>
              <a:t>You only get 140 characters so your statement is already a “bite” than a journalist can’t cut &amp; trim any further than what you have already done.</a:t>
            </a:r>
          </a:p>
          <a:p>
            <a:r>
              <a:rPr lang="en-AU" dirty="0" smtClean="0"/>
              <a:t>ALL of your statements are public property, so don’t criticise match officials, coaching staff or other medical professionals on Twitter.</a:t>
            </a:r>
          </a:p>
          <a:p>
            <a:r>
              <a:rPr lang="en-AU" dirty="0" smtClean="0"/>
              <a:t>You can impress players, team fans &amp; everyone with responsible discussion of medical issues</a:t>
            </a:r>
            <a:endParaRPr lang="en-A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You only answer Qs you wish</a:t>
            </a:r>
            <a:endParaRPr lang="en-AU" dirty="0"/>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3" y="2121392"/>
            <a:ext cx="7875531" cy="15658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791579" y="3693680"/>
            <a:ext cx="7227458" cy="2246769"/>
          </a:xfrm>
          <a:prstGeom prst="rect">
            <a:avLst/>
          </a:prstGeom>
          <a:noFill/>
        </p:spPr>
        <p:txBody>
          <a:bodyPr wrap="square" rtlCol="0">
            <a:spAutoFit/>
          </a:bodyPr>
          <a:lstStyle/>
          <a:p>
            <a:r>
              <a:rPr lang="en-AU" sz="2800" dirty="0" smtClean="0"/>
              <a:t>Discussion/</a:t>
            </a:r>
            <a:r>
              <a:rPr lang="en-AU" sz="2800" dirty="0" err="1" smtClean="0"/>
              <a:t>retweeting</a:t>
            </a:r>
            <a:r>
              <a:rPr lang="en-AU" sz="2800" dirty="0" smtClean="0"/>
              <a:t> on topics such as responsible management of concussion is good practice, but be </a:t>
            </a:r>
            <a:r>
              <a:rPr lang="en-AU" sz="2800" i="1" dirty="0" smtClean="0"/>
              <a:t>very</a:t>
            </a:r>
            <a:r>
              <a:rPr lang="en-AU" sz="2800" dirty="0" smtClean="0"/>
              <a:t> careful to avoid (publicly) criticising other medical teams for their management.</a:t>
            </a:r>
            <a:endParaRPr lang="en-AU"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(vast majority) of athletes </a:t>
            </a:r>
            <a:r>
              <a:rPr lang="en-AU" dirty="0" smtClean="0"/>
              <a:t>use it</a:t>
            </a:r>
            <a:endParaRPr lang="en-AU"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2087985"/>
            <a:ext cx="8829171" cy="1669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528" y="3772393"/>
            <a:ext cx="6205540" cy="1255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75058" y="3757438"/>
            <a:ext cx="2333625" cy="287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Free publicity if you </a:t>
            </a:r>
            <a:r>
              <a:rPr lang="en-AU" dirty="0" smtClean="0"/>
              <a:t>use it well</a:t>
            </a:r>
            <a:endParaRPr lang="en-AU"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3568" y="2068236"/>
            <a:ext cx="5832648" cy="12490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79888" y="2692764"/>
            <a:ext cx="3195242" cy="3662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791579" y="3693680"/>
            <a:ext cx="4140461" cy="2677656"/>
          </a:xfrm>
          <a:prstGeom prst="rect">
            <a:avLst/>
          </a:prstGeom>
          <a:noFill/>
        </p:spPr>
        <p:txBody>
          <a:bodyPr wrap="square" rtlCol="0">
            <a:spAutoFit/>
          </a:bodyPr>
          <a:lstStyle/>
          <a:p>
            <a:r>
              <a:rPr lang="en-AU" sz="2800" dirty="0" smtClean="0"/>
              <a:t>Basically social media is now an essential tool for dissemination of medical research amongst lay people &amp; other professionals</a:t>
            </a:r>
            <a:endParaRPr lang="en-AU" sz="2800" dirty="0"/>
          </a:p>
        </p:txBody>
      </p:sp>
    </p:spTree>
    <p:extLst>
      <p:ext uri="{BB962C8B-B14F-4D97-AF65-F5344CB8AC3E}">
        <p14:creationId xmlns:p14="http://schemas.microsoft.com/office/powerpoint/2010/main" val="19439795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437</TotalTime>
  <Words>816</Words>
  <Application>Microsoft Office PowerPoint</Application>
  <PresentationFormat>On-screen Show (4:3)</PresentationFormat>
  <Paragraphs>43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Flow</vt:lpstr>
      <vt:lpstr>Communication with media: tips for team medical staff</vt:lpstr>
      <vt:lpstr>Structure of pro sport organisation</vt:lpstr>
      <vt:lpstr>Role of medical staff in media</vt:lpstr>
      <vt:lpstr>“Don’t speak to media” rule</vt:lpstr>
      <vt:lpstr>Are journalists all reptiles?</vt:lpstr>
      <vt:lpstr>Twitter: you don’t get (mis)quoted </vt:lpstr>
      <vt:lpstr>You only answer Qs you wish</vt:lpstr>
      <vt:lpstr>(vast majority) of athletes use it</vt:lpstr>
      <vt:lpstr>Free publicity if you use it well</vt:lpstr>
      <vt:lpstr>Conclusions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SCG/SFS Medical &amp; Sports Science Group meeting</dc:title>
  <dc:creator>John Orchard</dc:creator>
  <cp:lastModifiedBy>John Orchard</cp:lastModifiedBy>
  <cp:revision>17</cp:revision>
  <dcterms:created xsi:type="dcterms:W3CDTF">2012-05-18T02:41:17Z</dcterms:created>
  <dcterms:modified xsi:type="dcterms:W3CDTF">2013-05-07T05:08:21Z</dcterms:modified>
</cp:coreProperties>
</file>